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7" r:id="rId3"/>
    <p:sldId id="274" r:id="rId4"/>
    <p:sldId id="259" r:id="rId5"/>
    <p:sldId id="261" r:id="rId6"/>
    <p:sldId id="269" r:id="rId7"/>
    <p:sldId id="263" r:id="rId8"/>
    <p:sldId id="278" r:id="rId9"/>
    <p:sldId id="264" r:id="rId10"/>
    <p:sldId id="265" r:id="rId11"/>
    <p:sldId id="279" r:id="rId12"/>
    <p:sldId id="266" r:id="rId13"/>
    <p:sldId id="267" r:id="rId14"/>
    <p:sldId id="277" r:id="rId15"/>
    <p:sldId id="268" r:id="rId16"/>
    <p:sldId id="275" r:id="rId17"/>
    <p:sldId id="276" r:id="rId18"/>
    <p:sldId id="27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54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A915-2EED-4C83-BE8A-24C6C6F6A6E9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11003-BA34-43C2-BA82-DDF0371FE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8125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A915-2EED-4C83-BE8A-24C6C6F6A6E9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11003-BA34-43C2-BA82-DDF0371FE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486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A915-2EED-4C83-BE8A-24C6C6F6A6E9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11003-BA34-43C2-BA82-DDF0371FE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861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A915-2EED-4C83-BE8A-24C6C6F6A6E9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11003-BA34-43C2-BA82-DDF0371FE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7438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A915-2EED-4C83-BE8A-24C6C6F6A6E9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11003-BA34-43C2-BA82-DDF0371FE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166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A915-2EED-4C83-BE8A-24C6C6F6A6E9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11003-BA34-43C2-BA82-DDF0371FE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6459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A915-2EED-4C83-BE8A-24C6C6F6A6E9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11003-BA34-43C2-BA82-DDF0371FE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635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A915-2EED-4C83-BE8A-24C6C6F6A6E9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11003-BA34-43C2-BA82-DDF0371FE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373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A915-2EED-4C83-BE8A-24C6C6F6A6E9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11003-BA34-43C2-BA82-DDF0371FE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1611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A915-2EED-4C83-BE8A-24C6C6F6A6E9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11003-BA34-43C2-BA82-DDF0371FE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85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A915-2EED-4C83-BE8A-24C6C6F6A6E9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11003-BA34-43C2-BA82-DDF0371FE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4237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13A915-2EED-4C83-BE8A-24C6C6F6A6E9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611003-BA34-43C2-BA82-DDF0371FE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909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0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3606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0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76416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9629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0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24674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0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59519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836712"/>
            <a:ext cx="8165707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7104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0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31041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029" y="0"/>
            <a:ext cx="81859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6252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340768"/>
            <a:ext cx="7756326" cy="4309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0061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6" y="59592"/>
            <a:ext cx="9066245" cy="6799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9684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0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7740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ae0/0003663f-d11d3bb0/img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359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698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0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0840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0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7131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3838"/>
            <a:ext cx="9753600" cy="7305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1620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0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41352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80627"/>
            <a:ext cx="8928992" cy="6696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4061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0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47371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92D050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0</Words>
  <Application>Microsoft Office PowerPoint</Application>
  <PresentationFormat>Экран (4:3)</PresentationFormat>
  <Paragraphs>0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User</cp:lastModifiedBy>
  <cp:revision>9</cp:revision>
  <dcterms:created xsi:type="dcterms:W3CDTF">2020-04-13T08:06:00Z</dcterms:created>
  <dcterms:modified xsi:type="dcterms:W3CDTF">2020-04-13T14:26:07Z</dcterms:modified>
</cp:coreProperties>
</file>